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E93A13-5C63-2B99-12BF-AD54FA6B7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CCC47E-23F0-EFFC-F8AE-D9A05F948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6348E3-A93B-E0D6-457E-1F8538C52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1CDFBA-EBCD-EB9B-46F5-D73BBCE1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7B6497-F937-14D7-96C4-E5DD4647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26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145C6-B50E-7EF7-914D-5D75F8A2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7281B2-E5EE-8F2C-0679-FE47F538C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DC4694-97ED-5B52-26DE-B8D46AFC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FC4955-5999-D37E-608B-9FE9A9BF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6F95CC-F65C-DFAD-8975-DE9B9F14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B41E33-8D3F-6C63-6E5B-CDCE6C7A0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BD0446-6F82-6CA6-FB1A-7C53936E1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A403EF-6C92-E1F8-3086-93388564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52273A-EEB1-27B0-3613-8D876B67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3011A9-737E-1068-29F2-892F3A3B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61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F30E1-294F-6CC9-0AC4-DD69D64E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F4437C-E2EC-9A20-9E74-7069498C0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B84592-CEE1-2646-729B-3B3219F74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5D8F6F-9D25-E3B4-7E4A-717D75ED3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C0FF39-310C-A008-A5AD-C209A258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8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466F79-339F-92D1-F418-BE55FB41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C9F42C-D657-7F73-1426-63D5BD65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1AE2DF-B79F-225C-D174-D1124985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60FD1-C340-C2F7-1813-6B17ADD05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A17AC2-8602-0723-3806-25AAFCEA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34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B1C73-B2B3-D8BA-C40E-2188923B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3F8D4F-783F-148A-CC3D-06F67A5F8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8DAA4F-76AD-EAAE-FBF2-35841C539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78AB1C-8626-BFDC-B877-EAB4ECC7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6F6CC0-8445-36AB-E591-76E674AED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615DA3-F0C1-5562-1F58-EC4A173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37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1D172-8B9B-62DA-584F-5368CA0E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0CAD7C-2665-042C-0F44-125731CF3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247FFC-23FF-53AB-681C-0025A0467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E5FC0C-B4F2-E41A-B5D5-8CD606D02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7666CF8-A841-1F54-C41C-49505573B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F8734D-107E-8196-FE90-4D8E7006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721BED3-1325-8088-CD32-3F3E8ED3C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7F0362-10A6-BEEF-FD3F-BBCBC02F8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08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38837-0BFD-FB9D-CB90-855649DC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1D5ED7-3353-AE60-C1F2-CDA2898A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965D01-E64E-E348-1089-2EDFDF6B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3B86EC-7709-9372-4A07-17A20944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81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005C17-4272-C051-0F50-D1777C092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21FB02-44D4-666A-E23B-FC375200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5864DC-0B0A-D0B2-EF4C-4E40CA58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2C99A-549E-7563-56A5-D5640605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35AE57-9221-B1D1-B31D-204E9E8B6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6EAD2C-C097-6309-EAEF-C27CCE4DE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BA95E9-7BC4-50B7-EFC5-0406F2AB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2EC643-7303-C26B-4AF7-7F1D86689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4356CA-E97A-A22F-E8DC-2CE0C43A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01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6BE89C-D9A0-ECDA-4F3E-195B445E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5B483A7-0B70-EF6D-3F39-A2D0172B3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82B0BC-05D3-7FCD-5547-0877FB9D0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A0B11E-486D-ED6B-DED8-DC8FFB222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628B1D-BAAB-4874-F4AA-CD0B1829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1E612E-1B17-916F-06BA-976933F1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28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978A8-B0CD-132E-B95B-B4FD3CCA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C51468-A464-E13E-B39C-A8A81CE49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F951FB-D782-4D81-2F64-EDE985CB9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7DB41-7F14-4EC8-8679-704FEF6B81B1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0A20B9-6884-50A3-DC24-0A632BC6F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55D83B-0E64-3C8D-EF36-99C14E048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5DEB8-174E-43B2-B258-B27D7DF8F1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400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EDEBC8-25DC-0C5F-1CB0-251BC4061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0">
            <a:extLst>
              <a:ext uri="{FF2B5EF4-FFF2-40B4-BE49-F238E27FC236}">
                <a16:creationId xmlns:a16="http://schemas.microsoft.com/office/drawing/2014/main" id="{C7E5CA05-406B-FAC5-0A54-9D25B82625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1">
            <a:extLst>
              <a:ext uri="{FF2B5EF4-FFF2-40B4-BE49-F238E27FC236}">
                <a16:creationId xmlns:a16="http://schemas.microsoft.com/office/drawing/2014/main" id="{44D28490-BF35-1325-2D05-2AECE0DB9C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6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2">
            <a:extLst>
              <a:ext uri="{FF2B5EF4-FFF2-40B4-BE49-F238E27FC236}">
                <a16:creationId xmlns:a16="http://schemas.microsoft.com/office/drawing/2014/main" id="{58514480-3AEE-2E3D-A4BE-A7EE4785ED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7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3">
            <a:extLst>
              <a:ext uri="{FF2B5EF4-FFF2-40B4-BE49-F238E27FC236}">
                <a16:creationId xmlns:a16="http://schemas.microsoft.com/office/drawing/2014/main" id="{55EEDD3F-5B71-FDE2-7B33-DBB9A5B5BB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E60D2-99C3-4881-8F50-2B4E30F04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843698"/>
            <a:ext cx="5213350" cy="364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7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4">
            <a:extLst>
              <a:ext uri="{FF2B5EF4-FFF2-40B4-BE49-F238E27FC236}">
                <a16:creationId xmlns:a16="http://schemas.microsoft.com/office/drawing/2014/main" id="{07461978-126B-DDDD-17BC-9E91726FB0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64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5">
            <a:extLst>
              <a:ext uri="{FF2B5EF4-FFF2-40B4-BE49-F238E27FC236}">
                <a16:creationId xmlns:a16="http://schemas.microsoft.com/office/drawing/2014/main" id="{23DE028A-0AC5-B712-2BDC-F82193A799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6">
            <a:extLst>
              <a:ext uri="{FF2B5EF4-FFF2-40B4-BE49-F238E27FC236}">
                <a16:creationId xmlns:a16="http://schemas.microsoft.com/office/drawing/2014/main" id="{452BED67-E2F1-2382-172E-0EA95C88EC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99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7">
            <a:extLst>
              <a:ext uri="{FF2B5EF4-FFF2-40B4-BE49-F238E27FC236}">
                <a16:creationId xmlns:a16="http://schemas.microsoft.com/office/drawing/2014/main" id="{B11764E0-6796-4F3A-3D8E-3342E5A0A8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0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8">
            <a:extLst>
              <a:ext uri="{FF2B5EF4-FFF2-40B4-BE49-F238E27FC236}">
                <a16:creationId xmlns:a16="http://schemas.microsoft.com/office/drawing/2014/main" id="{F0D8BC80-781C-932B-B99A-4B9CBBB2D4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9">
            <a:extLst>
              <a:ext uri="{FF2B5EF4-FFF2-40B4-BE49-F238E27FC236}">
                <a16:creationId xmlns:a16="http://schemas.microsoft.com/office/drawing/2014/main" id="{7D7BE7ED-5F92-CA27-BD7F-B3EC72D3B3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2">
            <a:extLst>
              <a:ext uri="{FF2B5EF4-FFF2-40B4-BE49-F238E27FC236}">
                <a16:creationId xmlns:a16="http://schemas.microsoft.com/office/drawing/2014/main" id="{467E6A4C-A8D8-2D3A-8692-1978CEEF9E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1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20">
            <a:extLst>
              <a:ext uri="{FF2B5EF4-FFF2-40B4-BE49-F238E27FC236}">
                <a16:creationId xmlns:a16="http://schemas.microsoft.com/office/drawing/2014/main" id="{A275EABD-304F-14BE-60BF-D4235DAED1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21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21">
            <a:extLst>
              <a:ext uri="{FF2B5EF4-FFF2-40B4-BE49-F238E27FC236}">
                <a16:creationId xmlns:a16="http://schemas.microsoft.com/office/drawing/2014/main" id="{823ACF72-F99F-8F1E-A667-4787D3B786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24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337FA2-74AE-A55F-82C3-63937BC9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53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23">
            <a:extLst>
              <a:ext uri="{FF2B5EF4-FFF2-40B4-BE49-F238E27FC236}">
                <a16:creationId xmlns:a16="http://schemas.microsoft.com/office/drawing/2014/main" id="{8A8E1BD9-12BE-FF74-4441-0FBEF593BF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9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24">
            <a:extLst>
              <a:ext uri="{FF2B5EF4-FFF2-40B4-BE49-F238E27FC236}">
                <a16:creationId xmlns:a16="http://schemas.microsoft.com/office/drawing/2014/main" id="{315B790D-D303-ED70-C0AC-74C007CF45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5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25">
            <a:extLst>
              <a:ext uri="{FF2B5EF4-FFF2-40B4-BE49-F238E27FC236}">
                <a16:creationId xmlns:a16="http://schemas.microsoft.com/office/drawing/2014/main" id="{138CA918-B766-611A-2A36-5486F03B1D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56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26">
            <a:extLst>
              <a:ext uri="{FF2B5EF4-FFF2-40B4-BE49-F238E27FC236}">
                <a16:creationId xmlns:a16="http://schemas.microsoft.com/office/drawing/2014/main" id="{353DE4B2-2F0F-E416-EC3F-A1B5B13B7F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0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3">
            <a:extLst>
              <a:ext uri="{FF2B5EF4-FFF2-40B4-BE49-F238E27FC236}">
                <a16:creationId xmlns:a16="http://schemas.microsoft.com/office/drawing/2014/main" id="{A74DE9ED-908E-B823-45BD-3AEA9774B3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5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4">
            <a:extLst>
              <a:ext uri="{FF2B5EF4-FFF2-40B4-BE49-F238E27FC236}">
                <a16:creationId xmlns:a16="http://schemas.microsoft.com/office/drawing/2014/main" id="{A147B5C9-38C6-104D-134F-2FDA590F8B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4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5">
            <a:extLst>
              <a:ext uri="{FF2B5EF4-FFF2-40B4-BE49-F238E27FC236}">
                <a16:creationId xmlns:a16="http://schemas.microsoft.com/office/drawing/2014/main" id="{D58F41B5-0120-7750-BF47-4CCC7940F6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3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6">
            <a:extLst>
              <a:ext uri="{FF2B5EF4-FFF2-40B4-BE49-F238E27FC236}">
                <a16:creationId xmlns:a16="http://schemas.microsoft.com/office/drawing/2014/main" id="{2760EC21-9966-F1AC-8170-332CF3B86D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5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50AE0A-BDA5-5FCE-4DDD-C70318C6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3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8">
            <a:extLst>
              <a:ext uri="{FF2B5EF4-FFF2-40B4-BE49-F238E27FC236}">
                <a16:creationId xmlns:a16="http://schemas.microsoft.com/office/drawing/2014/main" id="{9BE23B40-AEA2-0437-20DA-53F54597D9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B6E056-C959-B32D-B0FD-C49266956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6" y="2020521"/>
            <a:ext cx="5255846" cy="29564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4F630-45DE-18D8-5F3D-B1BFF02A5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40" y="2020521"/>
            <a:ext cx="5686670" cy="28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8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9">
            <a:extLst>
              <a:ext uri="{FF2B5EF4-FFF2-40B4-BE49-F238E27FC236}">
                <a16:creationId xmlns:a16="http://schemas.microsoft.com/office/drawing/2014/main" id="{B387CC8B-E017-8617-167C-DF00FA63B8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800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Широкоэкранный</PresentationFormat>
  <Paragraphs>0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 Bulichev</dc:creator>
  <cp:lastModifiedBy>Oleg Bulichev</cp:lastModifiedBy>
  <cp:revision>2</cp:revision>
  <dcterms:created xsi:type="dcterms:W3CDTF">2024-01-22T21:13:57Z</dcterms:created>
  <dcterms:modified xsi:type="dcterms:W3CDTF">2024-01-23T10:26:41Z</dcterms:modified>
</cp:coreProperties>
</file>